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59" r:id="rId5"/>
    <p:sldId id="268" r:id="rId6"/>
    <p:sldId id="266" r:id="rId7"/>
    <p:sldId id="260" r:id="rId8"/>
    <p:sldId id="263" r:id="rId9"/>
    <p:sldId id="270" r:id="rId10"/>
    <p:sldId id="262" r:id="rId11"/>
    <p:sldId id="269" r:id="rId12"/>
    <p:sldId id="265" r:id="rId13"/>
    <p:sldId id="26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howGuide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11/4/17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vewyborney.com/?p=89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vewyborney.com/?p=89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wyborne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1.1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3 through 10.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124200" y="18246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51812" y="30236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32993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34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7724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778714" y="812733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1731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9025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98037" y="45729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59903" y="5638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04145" y="41919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03498" y="187135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6622" y="28955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31832" y="28837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0903" y="28837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60231" y="449382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06506" y="-8794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16004" y="1959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144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54764" y="2631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1578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3226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1451" y="3393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599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35764" y="42189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49439" y="1030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14420" y="1915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70083" y="11533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66227" y="30684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66227" y="1453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93818" y="30036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7294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0" y="4483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74354" y="41451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17189" y="22867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076453" y="9857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3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1.1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the numbers 3 through 10.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08644" y="182466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56444" y="2442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80444" y="3204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5008" y="8038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51496" y="43471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81000" y="176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Combien</a:t>
            </a:r>
            <a:r>
              <a:rPr lang="en-US" b="1" dirty="0" smtClean="0">
                <a:solidFill>
                  <a:schemeClr val="tx1"/>
                </a:solidFill>
              </a:rPr>
              <a:t> de </a:t>
            </a:r>
            <a:r>
              <a:rPr lang="en-US" b="1" dirty="0" err="1" smtClean="0">
                <a:solidFill>
                  <a:schemeClr val="tx1"/>
                </a:solidFill>
              </a:rPr>
              <a:t>cercles</a:t>
            </a:r>
            <a:r>
              <a:rPr lang="en-US" b="1" dirty="0" smtClean="0">
                <a:solidFill>
                  <a:schemeClr val="tx1"/>
                </a:solidFill>
              </a:rPr>
              <a:t> bleus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est-ce</a:t>
            </a:r>
            <a:r>
              <a:rPr lang="en-US" b="1" dirty="0" smtClean="0">
                <a:solidFill>
                  <a:schemeClr val="tx1"/>
                </a:solidFill>
              </a:rPr>
              <a:t> que </a:t>
            </a:r>
            <a:r>
              <a:rPr lang="en-US" b="1" dirty="0" err="1" smtClean="0">
                <a:solidFill>
                  <a:schemeClr val="tx1"/>
                </a:solidFill>
              </a:rPr>
              <a:t>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vois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03967" y="1932016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Combien</a:t>
            </a:r>
            <a:r>
              <a:rPr lang="en-US" b="1" dirty="0" smtClean="0">
                <a:solidFill>
                  <a:schemeClr val="tx1"/>
                </a:solidFill>
              </a:rPr>
              <a:t> de </a:t>
            </a:r>
            <a:r>
              <a:rPr lang="en-US" b="1" dirty="0" err="1" smtClean="0">
                <a:solidFill>
                  <a:schemeClr val="tx1"/>
                </a:solidFill>
              </a:rPr>
              <a:t>cercles</a:t>
            </a:r>
            <a:r>
              <a:rPr lang="en-US" b="1" dirty="0" smtClean="0">
                <a:solidFill>
                  <a:schemeClr val="tx1"/>
                </a:solidFill>
              </a:rPr>
              <a:t> bleus </a:t>
            </a:r>
            <a:r>
              <a:rPr lang="en-US" b="1" dirty="0" err="1" smtClean="0">
                <a:solidFill>
                  <a:schemeClr val="tx1"/>
                </a:solidFill>
              </a:rPr>
              <a:t>sont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couverts</a:t>
            </a:r>
            <a:r>
              <a:rPr lang="en-US" b="1" dirty="0" smtClean="0">
                <a:solidFill>
                  <a:schemeClr val="tx1"/>
                </a:solidFill>
              </a:rPr>
              <a:t>? Comment </a:t>
            </a:r>
            <a:r>
              <a:rPr lang="en-US" b="1" dirty="0" err="1" smtClean="0">
                <a:solidFill>
                  <a:schemeClr val="tx1"/>
                </a:solidFill>
              </a:rPr>
              <a:t>est-ce</a:t>
            </a:r>
            <a:r>
              <a:rPr lang="en-US" b="1" dirty="0" smtClean="0">
                <a:solidFill>
                  <a:schemeClr val="tx1"/>
                </a:solidFill>
              </a:rPr>
              <a:t> que </a:t>
            </a:r>
            <a:r>
              <a:rPr lang="en-US" b="1" dirty="0" err="1" smtClean="0">
                <a:solidFill>
                  <a:schemeClr val="tx1"/>
                </a:solidFill>
              </a:rPr>
              <a:t>tu</a:t>
            </a:r>
            <a:r>
              <a:rPr lang="en-US" b="1" dirty="0" smtClean="0">
                <a:solidFill>
                  <a:schemeClr val="tx1"/>
                </a:solidFill>
              </a:rPr>
              <a:t> sais?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97253" y="2767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Est-</a:t>
            </a:r>
            <a:r>
              <a:rPr lang="en-US" b="1" dirty="0" err="1" smtClean="0">
                <a:solidFill>
                  <a:schemeClr val="tx1"/>
                </a:solidFill>
              </a:rPr>
              <a:t>ce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qu’il</a:t>
            </a:r>
            <a:r>
              <a:rPr lang="en-US" b="1" dirty="0" smtClean="0">
                <a:solidFill>
                  <a:schemeClr val="tx1"/>
                </a:solidFill>
              </a:rPr>
              <a:t> y a </a:t>
            </a:r>
            <a:r>
              <a:rPr lang="en-US" b="1" dirty="0" err="1" smtClean="0">
                <a:solidFill>
                  <a:schemeClr val="tx1"/>
                </a:solidFill>
              </a:rPr>
              <a:t>une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autre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stratégie</a:t>
            </a:r>
            <a:r>
              <a:rPr lang="en-US" b="1" dirty="0" smtClean="0">
                <a:solidFill>
                  <a:schemeClr val="tx1"/>
                </a:solidFill>
              </a:rPr>
              <a:t> que </a:t>
            </a:r>
            <a:r>
              <a:rPr lang="en-US" b="1" dirty="0" err="1" smtClean="0">
                <a:solidFill>
                  <a:schemeClr val="tx1"/>
                </a:solidFill>
              </a:rPr>
              <a:t>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peux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utiliser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Regarde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Qu’est-ce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qu’on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apprendre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136192" y="121811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91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7301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95800" y="20890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7654" y="2732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2351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265215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49532" y="3902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04113" y="37051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547146" y="238903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0258" y="1600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17733" y="336269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15874" y="37842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986033" y="122504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91391" y="4641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67791" y="87778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21678" y="685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49421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21279" y="376843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24791" y="2383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41222" y="149431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41222" y="4114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41222" y="2764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129988" y="2383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-1551252" y="2157885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53462" y="18901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6687" y="5828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84182" y="332360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49355" y="31083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99739" y="191637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78478" y="32765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97678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62729" y="4539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83878" y="245818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88131" y="10414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872479" y="12415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3578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16225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03945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72512" y="215485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57354" y="16704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00354" y="31182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27469" y="32669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73884" y="22511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8469" y="44617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62354" y="44617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10795" y="35182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444033" y="1056030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41959" y="2155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61093" y="1179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40631" y="15606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8078" y="3577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17945" y="38812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30733" y="25263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89959" y="24266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85704" y="357765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77861" y="124295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69931" y="49589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613028" y="892173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4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3665</TotalTime>
  <Words>132</Words>
  <Application>Microsoft Macintosh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Proulx, Jaclyn K</cp:lastModifiedBy>
  <cp:revision>24</cp:revision>
  <dcterms:created xsi:type="dcterms:W3CDTF">2016-12-03T16:31:15Z</dcterms:created>
  <dcterms:modified xsi:type="dcterms:W3CDTF">2017-11-04T20:16:22Z</dcterms:modified>
</cp:coreProperties>
</file>