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65" r:id="rId4"/>
    <p:sldId id="260" r:id="rId5"/>
    <p:sldId id="269" r:id="rId6"/>
    <p:sldId id="263" r:id="rId7"/>
    <p:sldId id="261" r:id="rId8"/>
    <p:sldId id="267" r:id="rId9"/>
    <p:sldId id="262" r:id="rId10"/>
    <p:sldId id="268" r:id="rId11"/>
    <p:sldId id="266" r:id="rId12"/>
    <p:sldId id="259" r:id="rId13"/>
    <p:sldId id="270" r:id="rId14"/>
    <p:sldId id="264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5082" y="1676400"/>
            <a:ext cx="469384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</a:t>
            </a:r>
            <a:r>
              <a:rPr lang="en-US" sz="2000" b="1" dirty="0" smtClean="0"/>
              <a:t>8, 9, </a:t>
            </a:r>
            <a:r>
              <a:rPr lang="en-US" sz="2000" b="1" dirty="0"/>
              <a:t>and </a:t>
            </a:r>
            <a:r>
              <a:rPr lang="en-US" sz="2000" b="1" dirty="0" smtClean="0"/>
              <a:t>10.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101484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7441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98037" y="44146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59903" y="54804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04145" y="40336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03498" y="17130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6622" y="27372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31832" y="27253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40903" y="27253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60231" y="433548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06506" y="-167131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36174" y="130042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31542" y="23125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18657" y="34588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10740" y="1230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34212" y="32738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02002" y="2373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83002" y="45286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92578" y="36548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98776" y="236389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659827" y="106295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3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91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73012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5800" y="20890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7654" y="2732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2351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265215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49532" y="3902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04113" y="37051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547146" y="238903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5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56530" y="1546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64768" y="8992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22279" y="2260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40453" y="482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72284" y="45959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59453" y="24267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7825" y="101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37530" y="3022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403" y="33836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2084" y="482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70530" y="503256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8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53462" y="18901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36687" y="5828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84182" y="332360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49355" y="31083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99739" y="19163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78478" y="327659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97678" y="4539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62729" y="4539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83878" y="245818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88131" y="10414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5081" y="1676400"/>
            <a:ext cx="469384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1.5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8, </a:t>
            </a:r>
            <a:r>
              <a:rPr lang="en-US" sz="2000" b="1" dirty="0" smtClean="0"/>
              <a:t>9, </a:t>
            </a:r>
            <a:r>
              <a:rPr lang="en-US" sz="2000" b="1" dirty="0"/>
              <a:t>and 10.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16559" y="278854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35693" y="157414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5231" y="195514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52678" y="39721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92545" y="42757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05333" y="29208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4559" y="28211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60304" y="39721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52461" y="16374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44531" y="53534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187628" y="1286699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1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14420" y="1915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70083" y="1153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66227" y="30684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66227" y="1453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93818" y="30036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07294" y="22867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0" y="4483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74354" y="41451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17189" y="22867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076453" y="9857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56654" y="164105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000" y="8916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90454" y="20750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71454" y="3710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13259" y="232883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8654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44829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87929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205234" y="15506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59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56539" y="2286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5884" y="892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3569" y="4953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93558" y="54666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97884" y="4356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51646" y="2479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65622" y="1273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27646" y="37822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84498" y="2844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46643" y="5464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992967" y="1367186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0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23882" y="153262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14695" y="11024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62282" y="30064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96074" y="1371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14482" y="263038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41892" y="299653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46278" y="3962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76695" y="428741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85552" y="191362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155564" y="2317003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0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16004" y="1959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1447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54764" y="2631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1578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322612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11451" y="3393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5999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35764" y="42189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49439" y="10300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5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791200" y="15606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7300" y="11796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38207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19207" y="48035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33613" y="47105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27808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56541" y="271153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14613" y="29134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7016" y="42196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6207" y="400891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-1215036" y="-290832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23105" y="14111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2924" y="32221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6825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77924" y="26066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69036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96825" y="42298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1842" y="21048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831464" y="837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154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22</cp:revision>
  <dcterms:created xsi:type="dcterms:W3CDTF">2016-12-03T16:31:15Z</dcterms:created>
  <dcterms:modified xsi:type="dcterms:W3CDTF">2017-02-09T23:06:14Z</dcterms:modified>
</cp:coreProperties>
</file>