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0" r:id="rId4"/>
    <p:sldId id="262" r:id="rId5"/>
    <p:sldId id="271" r:id="rId6"/>
    <p:sldId id="265" r:id="rId7"/>
    <p:sldId id="261" r:id="rId8"/>
    <p:sldId id="267" r:id="rId9"/>
    <p:sldId id="259" r:id="rId10"/>
    <p:sldId id="270" r:id="rId11"/>
    <p:sldId id="266" r:id="rId12"/>
    <p:sldId id="263" r:id="rId13"/>
    <p:sldId id="264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23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7" y="1676400"/>
            <a:ext cx="445307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</a:t>
            </a:r>
            <a:r>
              <a:rPr lang="en-US" sz="2000" b="1" dirty="0" smtClean="0"/>
              <a:t>6 and 7.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80278" y="17449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3242" y="19011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35737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80678" y="24307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32678" y="44731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37278" y="34251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44553" y="299145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012528" y="135150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43105" y="175754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04711" y="222584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07569" y="418485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29276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4684" y="455772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0" y="4820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42711" y="33969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766833" y="1495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2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73532" y="1600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6020" y="3200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3000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448392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46073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183960" y="1175920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22715" y="14715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03667" y="32819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44588" y="33765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15840" y="13191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15788" y="44314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0999" y="31479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42148" y="1123471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5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1680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92764" y="2442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16764" y="3204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0175" y="53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87816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33276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23328" y="15658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1218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6 and 7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/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78836" y="7754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73685" y="328409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34327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7215" y="24170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71800" y="4627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35685" y="4627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85862" y="20360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317364" y="122186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24200" y="1824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51812" y="30236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2993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772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778714" y="812733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9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63869" y="10159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01869" y="2569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5243" y="38476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13969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4221" y="27907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600" y="4267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688465" y="37362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76301" y="13545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66093" y="13921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623" y="36589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19927" y="254974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28701" y="455879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46321" y="328799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84319" y="30360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308551" y="118589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2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2600" y="174609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30036" y="19849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20885" y="220329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87636" y="11370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2640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327009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653034" y="1980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85605" y="1371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743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3276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15177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14800" y="31227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54469" y="4343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124618" y="219867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57400" y="16081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19354" y="24324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27469" y="2566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44344" y="16704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9469" y="38667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5469" y="38216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10795" y="35182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179502" y="22157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6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04753" y="21088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6459" y="27918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17679" y="16595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14966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85753" y="37615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91602" y="315319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739928" y="213626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155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18</cp:revision>
  <dcterms:created xsi:type="dcterms:W3CDTF">2016-12-03T16:31:15Z</dcterms:created>
  <dcterms:modified xsi:type="dcterms:W3CDTF">2017-02-09T23:05:13Z</dcterms:modified>
</cp:coreProperties>
</file>